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3" r:id="rId3"/>
    <p:sldId id="260" r:id="rId4"/>
    <p:sldId id="264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15"/>
  </p:normalViewPr>
  <p:slideViewPr>
    <p:cSldViewPr snapToGrid="0" snapToObjects="1">
      <p:cViewPr varScale="1">
        <p:scale>
          <a:sx n="152" d="100"/>
          <a:sy n="152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E153-0800-0A45-B8DC-2043EF808DDF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C6F4-AD35-0447-B860-9A48475B7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971" r="18277" b="57788"/>
          <a:stretch/>
        </p:blipFill>
        <p:spPr>
          <a:xfrm>
            <a:off x="1107347" y="1072418"/>
            <a:ext cx="6686026" cy="45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46486" r="11771" b="11185"/>
          <a:stretch/>
        </p:blipFill>
        <p:spPr>
          <a:xfrm rot="-60000">
            <a:off x="1319317" y="979310"/>
            <a:ext cx="6235633" cy="44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r="9863" b="61101"/>
          <a:stretch/>
        </p:blipFill>
        <p:spPr>
          <a:xfrm>
            <a:off x="629172" y="780175"/>
            <a:ext cx="7872592" cy="48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39388" r="8120" b="11804"/>
          <a:stretch/>
        </p:blipFill>
        <p:spPr>
          <a:xfrm rot="-60000">
            <a:off x="1155166" y="852210"/>
            <a:ext cx="6969833" cy="50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36085" r="11129" b="17187"/>
          <a:stretch/>
        </p:blipFill>
        <p:spPr>
          <a:xfrm>
            <a:off x="1031845" y="889231"/>
            <a:ext cx="6840807" cy="48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31682" r="19994" b="39083"/>
          <a:stretch/>
        </p:blipFill>
        <p:spPr>
          <a:xfrm rot="-60000">
            <a:off x="1328104" y="702453"/>
            <a:ext cx="6605368" cy="52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Jacobs</dc:creator>
  <cp:lastModifiedBy>Molly Jacobs</cp:lastModifiedBy>
  <cp:revision>2</cp:revision>
  <dcterms:created xsi:type="dcterms:W3CDTF">2017-08-09T16:50:47Z</dcterms:created>
  <dcterms:modified xsi:type="dcterms:W3CDTF">2017-08-09T17:03:02Z</dcterms:modified>
</cp:coreProperties>
</file>